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5" r:id="rId24"/>
    <p:sldId id="286" r:id="rId25"/>
    <p:sldId id="287" r:id="rId26"/>
    <p:sldId id="278" r:id="rId27"/>
    <p:sldId id="298" r:id="rId28"/>
    <p:sldId id="279" r:id="rId29"/>
    <p:sldId id="280" r:id="rId30"/>
    <p:sldId id="281" r:id="rId31"/>
    <p:sldId id="282" r:id="rId32"/>
    <p:sldId id="283" r:id="rId33"/>
    <p:sldId id="284" r:id="rId34"/>
    <p:sldId id="296" r:id="rId35"/>
    <p:sldId id="29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eg>
</file>

<file path=ppt/media/image35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45304-9045-46C7-96FF-24E71FF51DE1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9CC88B-B5BB-44EB-A963-20F29D38D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439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84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029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3151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64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1603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8494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510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9066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2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3654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669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863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9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77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97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16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11A6C-10B4-4BD9-AF23-7D5AE81B74EC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F95EFBC-91F6-4624-AEED-AB831EA754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261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arrots-food-fresh-freshness-616404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foodista.com/recipe/CGG38FH7/2-ingredient-frozen-yogur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65719-4D5D-59E0-D14F-171E42872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What’s Cooking….</a:t>
            </a:r>
            <a:endParaRPr lang="en-IN" sz="7200" dirty="0">
              <a:solidFill>
                <a:schemeClr val="tx1">
                  <a:lumMod val="95000"/>
                  <a:lumOff val="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E8643-8741-0DC7-5296-3E39CE605E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 cannot think well, love well, sleep well, if one has not dined well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5406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819D3-2A00-07F2-B5B8-E0042E26D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5725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Flow:</a:t>
            </a:r>
            <a:endParaRPr lang="en-IN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D61B6-F084-7F2A-D592-80E7453C5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38251"/>
            <a:ext cx="8596668" cy="4803112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sz="2400" dirty="0">
                <a:latin typeface="Bodoni MT" panose="02070603080606020203" pitchFamily="18" charset="0"/>
              </a:rPr>
              <a:t>User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C7A2361B-1CF0-79BB-9760-B4ECE1598F7D}"/>
              </a:ext>
            </a:extLst>
          </p:cNvPr>
          <p:cNvCxnSpPr/>
          <p:nvPr/>
        </p:nvCxnSpPr>
        <p:spPr>
          <a:xfrm flipV="1">
            <a:off x="1752600" y="2209800"/>
            <a:ext cx="1266825" cy="12096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1316C2CE-5BF3-6601-096B-865641CA4DA7}"/>
              </a:ext>
            </a:extLst>
          </p:cNvPr>
          <p:cNvCxnSpPr>
            <a:cxnSpLocks/>
          </p:cNvCxnSpPr>
          <p:nvPr/>
        </p:nvCxnSpPr>
        <p:spPr>
          <a:xfrm>
            <a:off x="1752600" y="3505200"/>
            <a:ext cx="1266825" cy="1066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29F90B0A-DC96-13F0-5F5C-B656DF870E9F}"/>
              </a:ext>
            </a:extLst>
          </p:cNvPr>
          <p:cNvSpPr/>
          <p:nvPr/>
        </p:nvSpPr>
        <p:spPr>
          <a:xfrm>
            <a:off x="3019424" y="1550987"/>
            <a:ext cx="1533525" cy="9048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Login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C253772-97F5-3B2E-0361-1EB3E145FEA0}"/>
              </a:ext>
            </a:extLst>
          </p:cNvPr>
          <p:cNvSpPr/>
          <p:nvPr/>
        </p:nvSpPr>
        <p:spPr>
          <a:xfrm>
            <a:off x="3019423" y="4402139"/>
            <a:ext cx="1533525" cy="7143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Register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B8CA17-6EA5-F1E7-5B7C-9BF7ED96CBCE}"/>
              </a:ext>
            </a:extLst>
          </p:cNvPr>
          <p:cNvSpPr/>
          <p:nvPr/>
        </p:nvSpPr>
        <p:spPr>
          <a:xfrm>
            <a:off x="2386012" y="5401600"/>
            <a:ext cx="2162175" cy="608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New User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AD534F4-29B0-8646-ACA2-039BEF548602}"/>
              </a:ext>
            </a:extLst>
          </p:cNvPr>
          <p:cNvCxnSpPr/>
          <p:nvPr/>
        </p:nvCxnSpPr>
        <p:spPr>
          <a:xfrm flipV="1">
            <a:off x="3467099" y="5116514"/>
            <a:ext cx="0" cy="285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6223CAF-1021-3A93-4C02-AC762B2744E8}"/>
              </a:ext>
            </a:extLst>
          </p:cNvPr>
          <p:cNvCxnSpPr/>
          <p:nvPr/>
        </p:nvCxnSpPr>
        <p:spPr>
          <a:xfrm flipV="1">
            <a:off x="3786185" y="2628900"/>
            <a:ext cx="0" cy="1773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62B9B0-1F76-E140-F1AC-3BE4EA950FE4}"/>
              </a:ext>
            </a:extLst>
          </p:cNvPr>
          <p:cNvCxnSpPr/>
          <p:nvPr/>
        </p:nvCxnSpPr>
        <p:spPr>
          <a:xfrm>
            <a:off x="4548187" y="2003424"/>
            <a:ext cx="1262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4D6781-6BFC-067F-8155-FC39B1D0384C}"/>
              </a:ext>
            </a:extLst>
          </p:cNvPr>
          <p:cNvCxnSpPr>
            <a:cxnSpLocks/>
          </p:cNvCxnSpPr>
          <p:nvPr/>
        </p:nvCxnSpPr>
        <p:spPr>
          <a:xfrm>
            <a:off x="5810250" y="2003424"/>
            <a:ext cx="0" cy="3663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C63BBEF-056B-971D-A71D-55B3D7EA9F5A}"/>
              </a:ext>
            </a:extLst>
          </p:cNvPr>
          <p:cNvCxnSpPr/>
          <p:nvPr/>
        </p:nvCxnSpPr>
        <p:spPr>
          <a:xfrm>
            <a:off x="5810250" y="2003424"/>
            <a:ext cx="85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1FF762F-E345-08FF-0A12-FDCF8001C687}"/>
              </a:ext>
            </a:extLst>
          </p:cNvPr>
          <p:cNvSpPr/>
          <p:nvPr/>
        </p:nvSpPr>
        <p:spPr>
          <a:xfrm>
            <a:off x="6742028" y="1406524"/>
            <a:ext cx="1859037" cy="67309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Search keyword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1663F9E-D35F-F2EB-8810-D8C20B2D111C}"/>
              </a:ext>
            </a:extLst>
          </p:cNvPr>
          <p:cNvCxnSpPr/>
          <p:nvPr/>
        </p:nvCxnSpPr>
        <p:spPr>
          <a:xfrm>
            <a:off x="5810250" y="2814637"/>
            <a:ext cx="85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72187582-9254-FBF2-BC93-A39FE3E02274}"/>
              </a:ext>
            </a:extLst>
          </p:cNvPr>
          <p:cNvSpPr/>
          <p:nvPr/>
        </p:nvSpPr>
        <p:spPr>
          <a:xfrm>
            <a:off x="6742028" y="2628900"/>
            <a:ext cx="1859035" cy="5238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View all recipe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FB00148-12B6-F45B-71CE-DA355F072FE2}"/>
              </a:ext>
            </a:extLst>
          </p:cNvPr>
          <p:cNvCxnSpPr>
            <a:cxnSpLocks/>
          </p:cNvCxnSpPr>
          <p:nvPr/>
        </p:nvCxnSpPr>
        <p:spPr>
          <a:xfrm flipV="1">
            <a:off x="5810250" y="3844927"/>
            <a:ext cx="857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122243B-1B86-B479-F74B-5A120901FF70}"/>
              </a:ext>
            </a:extLst>
          </p:cNvPr>
          <p:cNvSpPr/>
          <p:nvPr/>
        </p:nvSpPr>
        <p:spPr>
          <a:xfrm>
            <a:off x="6742024" y="3702051"/>
            <a:ext cx="1859036" cy="4603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Search recipe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9C9597D-3D50-F796-9C1B-08F1B51E8418}"/>
              </a:ext>
            </a:extLst>
          </p:cNvPr>
          <p:cNvCxnSpPr/>
          <p:nvPr/>
        </p:nvCxnSpPr>
        <p:spPr>
          <a:xfrm>
            <a:off x="5810250" y="4924425"/>
            <a:ext cx="85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AB61BF3-2533-D29A-CCC4-2644D72F2C0E}"/>
              </a:ext>
            </a:extLst>
          </p:cNvPr>
          <p:cNvSpPr/>
          <p:nvPr/>
        </p:nvSpPr>
        <p:spPr>
          <a:xfrm>
            <a:off x="6757141" y="4711691"/>
            <a:ext cx="1843917" cy="4048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Like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B6AD16D-612F-C85F-A059-FC6D8E3CE3C1}"/>
              </a:ext>
            </a:extLst>
          </p:cNvPr>
          <p:cNvCxnSpPr/>
          <p:nvPr/>
        </p:nvCxnSpPr>
        <p:spPr>
          <a:xfrm>
            <a:off x="5810250" y="5667375"/>
            <a:ext cx="85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01F3C55-15EC-CA30-F298-8B88788B0446}"/>
              </a:ext>
            </a:extLst>
          </p:cNvPr>
          <p:cNvSpPr/>
          <p:nvPr/>
        </p:nvSpPr>
        <p:spPr>
          <a:xfrm>
            <a:off x="6772256" y="5529238"/>
            <a:ext cx="1859033" cy="4603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Logout</a:t>
            </a:r>
            <a:endParaRPr lang="en-IN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19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8542-F46E-1BA4-D8A9-D8693E330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B09A-D777-2CD4-0F4F-67D5695FE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REGISTER</a:t>
            </a:r>
            <a:br>
              <a:rPr lang="en-US" sz="2400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A user needs to register in order to access the application.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The user needs to enter his/her username, password, phone number . Those information will be stored in the database and will serve as the profile info. 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LOGIN</a:t>
            </a:r>
            <a:b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Any application operation requires the user to be registered. 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Login is the first step before performing an action. </a:t>
            </a:r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  <a:cs typeface="Arial"/>
            </a:endParaRPr>
          </a:p>
          <a:p>
            <a:pPr marL="0" indent="0" algn="l">
              <a:buNone/>
            </a:pP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24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EDIT</a:t>
            </a:r>
            <a:br>
              <a:rPr lang="en-US" sz="24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* The admin will be able to add/remove or endorse the recipe based on his requirement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* He will also be able to edit the name, item details and keep it always updated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Arial"/>
              </a:rPr>
            </a:b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683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78AD9-3FA5-AB6D-CCD0-183BC4E802B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61975" y="1238250"/>
            <a:ext cx="8753475" cy="438150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VIEW INGREDIENTS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  </a:t>
            </a:r>
            <a:b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The admin and registered user of the application shall be able to view ingredients of a certain recipe. 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VIEW RECIPES </a:t>
            </a:r>
            <a:b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The admin and registered user shall be able to see all the recipes that is present in the application.</a:t>
            </a:r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  <a:cs typeface="Times New Roman"/>
            </a:endParaRPr>
          </a:p>
          <a:p>
            <a:pPr marL="0" indent="0" algn="l">
              <a:buNone/>
            </a:pP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Times New Roman"/>
              </a:rPr>
            </a:br>
            <a: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SEACH RECIPES </a:t>
            </a:r>
            <a:br>
              <a:rPr lang="en-US" sz="20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*Any registered user shall able to search for a recipe using the </a:t>
            </a:r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  <a:cs typeface="Times New Roman"/>
            </a:endParaRPr>
          </a:p>
          <a:p>
            <a:pPr marL="0" indent="0" algn="l">
              <a:buNone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search bar provided. 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* The search functionality will provide the users with a shortcut to find their targeted recipes.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22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5DA66-04AD-2858-1309-A91086921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086" y="95877"/>
            <a:ext cx="6672264" cy="81915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Case Diagram Admin:</a:t>
            </a: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DC950-6990-3009-2007-C5C1DC086543}"/>
              </a:ext>
            </a:extLst>
          </p:cNvPr>
          <p:cNvSpPr/>
          <p:nvPr/>
        </p:nvSpPr>
        <p:spPr>
          <a:xfrm>
            <a:off x="409574" y="3167062"/>
            <a:ext cx="1190625" cy="5238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Admin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3121C4-7F91-5C0F-904A-0EFFD5B92E95}"/>
              </a:ext>
            </a:extLst>
          </p:cNvPr>
          <p:cNvSpPr/>
          <p:nvPr/>
        </p:nvSpPr>
        <p:spPr>
          <a:xfrm>
            <a:off x="3362325" y="1076325"/>
            <a:ext cx="3171825" cy="4800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249D0A0-1EC9-17C1-6EF0-0F45C507276C}"/>
              </a:ext>
            </a:extLst>
          </p:cNvPr>
          <p:cNvSpPr/>
          <p:nvPr/>
        </p:nvSpPr>
        <p:spPr>
          <a:xfrm>
            <a:off x="4042218" y="1298409"/>
            <a:ext cx="1800224" cy="676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Login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07D1D8-6F87-D483-CDE0-C700A797976C}"/>
              </a:ext>
            </a:extLst>
          </p:cNvPr>
          <p:cNvSpPr/>
          <p:nvPr/>
        </p:nvSpPr>
        <p:spPr>
          <a:xfrm>
            <a:off x="4075556" y="2168691"/>
            <a:ext cx="1800224" cy="676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Bodoni MT" panose="02070603080606020203" pitchFamily="18" charset="0"/>
              </a:rPr>
              <a:t>Add/Delete recipes</a:t>
            </a:r>
            <a:endParaRPr lang="en-IN" sz="1600" dirty="0">
              <a:latin typeface="Bodoni MT" panose="02070603080606020203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732702-DD90-C898-DEB1-92B5D107AD91}"/>
              </a:ext>
            </a:extLst>
          </p:cNvPr>
          <p:cNvSpPr/>
          <p:nvPr/>
        </p:nvSpPr>
        <p:spPr>
          <a:xfrm>
            <a:off x="4075556" y="3038973"/>
            <a:ext cx="1800224" cy="676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Edit recipe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D44ACC-615E-2BDB-443E-5C217F4530DB}"/>
              </a:ext>
            </a:extLst>
          </p:cNvPr>
          <p:cNvSpPr/>
          <p:nvPr/>
        </p:nvSpPr>
        <p:spPr>
          <a:xfrm>
            <a:off x="4042218" y="3937332"/>
            <a:ext cx="1800224" cy="676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Refresh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C3BC869-D690-9384-75AB-E30029CCF0BA}"/>
              </a:ext>
            </a:extLst>
          </p:cNvPr>
          <p:cNvSpPr/>
          <p:nvPr/>
        </p:nvSpPr>
        <p:spPr>
          <a:xfrm>
            <a:off x="4075556" y="4835691"/>
            <a:ext cx="1800224" cy="676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Logout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827C0E-6CEA-4B17-498B-3244E175D41E}"/>
              </a:ext>
            </a:extLst>
          </p:cNvPr>
          <p:cNvSpPr/>
          <p:nvPr/>
        </p:nvSpPr>
        <p:spPr>
          <a:xfrm>
            <a:off x="8208263" y="3167062"/>
            <a:ext cx="1371600" cy="51911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Database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B522AAB-A4A5-0588-DFAA-F1DE7FA34B2C}"/>
              </a:ext>
            </a:extLst>
          </p:cNvPr>
          <p:cNvCxnSpPr>
            <a:cxnSpLocks/>
          </p:cNvCxnSpPr>
          <p:nvPr/>
        </p:nvCxnSpPr>
        <p:spPr>
          <a:xfrm flipV="1">
            <a:off x="1688212" y="1724025"/>
            <a:ext cx="2283713" cy="1685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FD009B-332D-EEDC-1FAB-0141C774E737}"/>
              </a:ext>
            </a:extLst>
          </p:cNvPr>
          <p:cNvCxnSpPr>
            <a:stCxn id="4" idx="3"/>
          </p:cNvCxnSpPr>
          <p:nvPr/>
        </p:nvCxnSpPr>
        <p:spPr>
          <a:xfrm flipV="1">
            <a:off x="1600199" y="2543175"/>
            <a:ext cx="2442019" cy="885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183A84F-CA4A-07CD-D00E-1EABD04061E6}"/>
              </a:ext>
            </a:extLst>
          </p:cNvPr>
          <p:cNvCxnSpPr>
            <a:stCxn id="4" idx="3"/>
          </p:cNvCxnSpPr>
          <p:nvPr/>
        </p:nvCxnSpPr>
        <p:spPr>
          <a:xfrm flipV="1">
            <a:off x="1600199" y="3409950"/>
            <a:ext cx="2442019" cy="19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2005465-458D-FE54-65AB-72A07853DB2E}"/>
              </a:ext>
            </a:extLst>
          </p:cNvPr>
          <p:cNvCxnSpPr>
            <a:stCxn id="4" idx="3"/>
          </p:cNvCxnSpPr>
          <p:nvPr/>
        </p:nvCxnSpPr>
        <p:spPr>
          <a:xfrm>
            <a:off x="1600199" y="3429000"/>
            <a:ext cx="2371726" cy="819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B229EAD-4EEB-AFD7-15F9-A1B829A8DF90}"/>
              </a:ext>
            </a:extLst>
          </p:cNvPr>
          <p:cNvCxnSpPr>
            <a:stCxn id="4" idx="3"/>
          </p:cNvCxnSpPr>
          <p:nvPr/>
        </p:nvCxnSpPr>
        <p:spPr>
          <a:xfrm>
            <a:off x="1600199" y="3429000"/>
            <a:ext cx="2408681" cy="1704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CD507AB-EA58-64F5-C25F-6F6ED99F22F9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5875780" y="1609725"/>
            <a:ext cx="2332483" cy="1816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8F40E43-EBC2-4A7F-9115-7EA0F129AC6C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5943600" y="2447925"/>
            <a:ext cx="2264663" cy="978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68E4214-09AB-22ED-84DD-50767724D3AB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5909118" y="3409950"/>
            <a:ext cx="2299145" cy="16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9E6CC53-19E3-06B4-2A46-1D8FE507ECA5}"/>
              </a:ext>
            </a:extLst>
          </p:cNvPr>
          <p:cNvCxnSpPr>
            <a:stCxn id="11" idx="1"/>
          </p:cNvCxnSpPr>
          <p:nvPr/>
        </p:nvCxnSpPr>
        <p:spPr>
          <a:xfrm flipH="1">
            <a:off x="5875780" y="3426618"/>
            <a:ext cx="2332483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9FE29B-F9B0-E4C7-66A0-FA9ADD0ABE6C}"/>
              </a:ext>
            </a:extLst>
          </p:cNvPr>
          <p:cNvCxnSpPr>
            <a:stCxn id="11" idx="1"/>
          </p:cNvCxnSpPr>
          <p:nvPr/>
        </p:nvCxnSpPr>
        <p:spPr>
          <a:xfrm flipH="1">
            <a:off x="5875780" y="3426618"/>
            <a:ext cx="2332483" cy="1704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079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80FA-FA4F-6EB6-4D9A-2E07D8CB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84" y="161925"/>
            <a:ext cx="6637866" cy="8382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 User:</a:t>
            </a: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9CCE43-A1C2-9552-10D9-5E91792968D4}"/>
              </a:ext>
            </a:extLst>
          </p:cNvPr>
          <p:cNvSpPr/>
          <p:nvPr/>
        </p:nvSpPr>
        <p:spPr>
          <a:xfrm>
            <a:off x="504826" y="3166269"/>
            <a:ext cx="1085850" cy="5524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User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976A99-AB1A-9765-EEB0-D4433320FE63}"/>
              </a:ext>
            </a:extLst>
          </p:cNvPr>
          <p:cNvSpPr/>
          <p:nvPr/>
        </p:nvSpPr>
        <p:spPr>
          <a:xfrm>
            <a:off x="3448050" y="1123950"/>
            <a:ext cx="2743200" cy="53149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7F49148-7709-B473-AF2D-02DB832314CC}"/>
              </a:ext>
            </a:extLst>
          </p:cNvPr>
          <p:cNvSpPr/>
          <p:nvPr/>
        </p:nvSpPr>
        <p:spPr>
          <a:xfrm>
            <a:off x="3952875" y="1247775"/>
            <a:ext cx="173355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Register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93AB29-8049-DC2E-A9D3-37DDB40ABA3B}"/>
              </a:ext>
            </a:extLst>
          </p:cNvPr>
          <p:cNvSpPr/>
          <p:nvPr/>
        </p:nvSpPr>
        <p:spPr>
          <a:xfrm>
            <a:off x="3952875" y="2251869"/>
            <a:ext cx="173355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View all recipe</a:t>
            </a:r>
            <a:endParaRPr lang="en-IN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96FC16-8D7F-FED4-6BBE-3C692310C408}"/>
              </a:ext>
            </a:extLst>
          </p:cNvPr>
          <p:cNvSpPr/>
          <p:nvPr/>
        </p:nvSpPr>
        <p:spPr>
          <a:xfrm>
            <a:off x="3952875" y="3290094"/>
            <a:ext cx="173355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Search recipe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CAE318B-C62B-4025-6E69-A9725002CB88}"/>
              </a:ext>
            </a:extLst>
          </p:cNvPr>
          <p:cNvSpPr/>
          <p:nvPr/>
        </p:nvSpPr>
        <p:spPr>
          <a:xfrm>
            <a:off x="3952875" y="4328319"/>
            <a:ext cx="173355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View selected recipe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DC9FD2-C334-3C9F-EA3D-BE3F7A600520}"/>
              </a:ext>
            </a:extLst>
          </p:cNvPr>
          <p:cNvSpPr/>
          <p:nvPr/>
        </p:nvSpPr>
        <p:spPr>
          <a:xfrm>
            <a:off x="3952875" y="5383609"/>
            <a:ext cx="1733550" cy="9144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Like</a:t>
            </a:r>
            <a:endParaRPr lang="en-IN" dirty="0">
              <a:latin typeface="Bodoni MT" panose="02070603080606020203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AA4F1C-4669-D510-83A7-B5889662E12F}"/>
              </a:ext>
            </a:extLst>
          </p:cNvPr>
          <p:cNvSpPr/>
          <p:nvPr/>
        </p:nvSpPr>
        <p:spPr>
          <a:xfrm>
            <a:off x="8048624" y="3152775"/>
            <a:ext cx="1485900" cy="5524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Database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42E63A-75CE-2303-3533-F7BCAE3807F9}"/>
              </a:ext>
            </a:extLst>
          </p:cNvPr>
          <p:cNvCxnSpPr>
            <a:stCxn id="5" idx="3"/>
            <a:endCxn id="7" idx="2"/>
          </p:cNvCxnSpPr>
          <p:nvPr/>
        </p:nvCxnSpPr>
        <p:spPr>
          <a:xfrm flipV="1">
            <a:off x="1590676" y="1809750"/>
            <a:ext cx="2362199" cy="1632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E908E93-D7E2-2A51-2EC1-4DEF32CF35B2}"/>
              </a:ext>
            </a:extLst>
          </p:cNvPr>
          <p:cNvCxnSpPr>
            <a:stCxn id="5" idx="3"/>
            <a:endCxn id="8" idx="2"/>
          </p:cNvCxnSpPr>
          <p:nvPr/>
        </p:nvCxnSpPr>
        <p:spPr>
          <a:xfrm flipV="1">
            <a:off x="1590676" y="2709069"/>
            <a:ext cx="2362199" cy="733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5E5B87-4DA7-95F3-9613-468F45EC01AF}"/>
              </a:ext>
            </a:extLst>
          </p:cNvPr>
          <p:cNvCxnSpPr>
            <a:stCxn id="5" idx="3"/>
            <a:endCxn id="9" idx="2"/>
          </p:cNvCxnSpPr>
          <p:nvPr/>
        </p:nvCxnSpPr>
        <p:spPr>
          <a:xfrm>
            <a:off x="1590676" y="3442494"/>
            <a:ext cx="2362199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DFFECC4-8A88-B3C0-0B33-92BB201C77A6}"/>
              </a:ext>
            </a:extLst>
          </p:cNvPr>
          <p:cNvCxnSpPr>
            <a:stCxn id="5" idx="3"/>
            <a:endCxn id="10" idx="2"/>
          </p:cNvCxnSpPr>
          <p:nvPr/>
        </p:nvCxnSpPr>
        <p:spPr>
          <a:xfrm>
            <a:off x="1590676" y="3442494"/>
            <a:ext cx="2362199" cy="134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A5A881E-252C-D74F-3796-D5F0442DEA77}"/>
              </a:ext>
            </a:extLst>
          </p:cNvPr>
          <p:cNvCxnSpPr>
            <a:cxnSpLocks/>
            <a:stCxn id="5" idx="3"/>
            <a:endCxn id="11" idx="2"/>
          </p:cNvCxnSpPr>
          <p:nvPr/>
        </p:nvCxnSpPr>
        <p:spPr>
          <a:xfrm>
            <a:off x="1590676" y="3442494"/>
            <a:ext cx="2362199" cy="2398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DFD3AE-3B25-3AFD-E93A-12775D499A29}"/>
              </a:ext>
            </a:extLst>
          </p:cNvPr>
          <p:cNvCxnSpPr>
            <a:stCxn id="12" idx="1"/>
            <a:endCxn id="7" idx="6"/>
          </p:cNvCxnSpPr>
          <p:nvPr/>
        </p:nvCxnSpPr>
        <p:spPr>
          <a:xfrm flipH="1" flipV="1">
            <a:off x="5686425" y="1704975"/>
            <a:ext cx="2362199" cy="1724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44937D0-30F7-A672-5C0C-ECD76CE87254}"/>
              </a:ext>
            </a:extLst>
          </p:cNvPr>
          <p:cNvCxnSpPr>
            <a:stCxn id="12" idx="1"/>
            <a:endCxn id="8" idx="6"/>
          </p:cNvCxnSpPr>
          <p:nvPr/>
        </p:nvCxnSpPr>
        <p:spPr>
          <a:xfrm flipH="1" flipV="1">
            <a:off x="5686425" y="2709069"/>
            <a:ext cx="2362199" cy="719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66DF17B-6E06-DFED-F980-D1E88190669E}"/>
              </a:ext>
            </a:extLst>
          </p:cNvPr>
          <p:cNvCxnSpPr>
            <a:stCxn id="12" idx="1"/>
            <a:endCxn id="9" idx="6"/>
          </p:cNvCxnSpPr>
          <p:nvPr/>
        </p:nvCxnSpPr>
        <p:spPr>
          <a:xfrm flipH="1">
            <a:off x="5686425" y="3429000"/>
            <a:ext cx="2362199" cy="318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7F805EC-0FF5-9926-F89B-2EBF53F4959D}"/>
              </a:ext>
            </a:extLst>
          </p:cNvPr>
          <p:cNvCxnSpPr>
            <a:stCxn id="12" idx="1"/>
            <a:endCxn id="10" idx="6"/>
          </p:cNvCxnSpPr>
          <p:nvPr/>
        </p:nvCxnSpPr>
        <p:spPr>
          <a:xfrm flipH="1">
            <a:off x="5686425" y="3429000"/>
            <a:ext cx="2362199" cy="1356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D0E69E-CC93-9798-3AD9-D2D41B4D2FEE}"/>
              </a:ext>
            </a:extLst>
          </p:cNvPr>
          <p:cNvCxnSpPr>
            <a:stCxn id="12" idx="1"/>
            <a:endCxn id="11" idx="6"/>
          </p:cNvCxnSpPr>
          <p:nvPr/>
        </p:nvCxnSpPr>
        <p:spPr>
          <a:xfrm flipH="1">
            <a:off x="5686425" y="3429000"/>
            <a:ext cx="2362199" cy="2411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313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E306-5C1F-BEB7-FE51-930301254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4359" y="723900"/>
            <a:ext cx="3570816" cy="96202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sz="5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9D55EB7A-D899-10B2-4BE9-50E9D7CDD620}"/>
              </a:ext>
            </a:extLst>
          </p:cNvPr>
          <p:cNvSpPr/>
          <p:nvPr/>
        </p:nvSpPr>
        <p:spPr>
          <a:xfrm>
            <a:off x="4067175" y="2533650"/>
            <a:ext cx="2171700" cy="26955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358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9CA78-8E05-EAC9-CDA0-38F6EC341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801687"/>
            <a:ext cx="8956675" cy="525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96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11DD81-1BD7-C0B5-BECB-AD514AC1F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84" y="933450"/>
            <a:ext cx="8833612" cy="483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06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679AE6-28A2-538A-165C-F7CD06417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794474"/>
            <a:ext cx="9220200" cy="475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05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D2A9F2-2A7E-14A7-FF40-1C9471786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" y="863600"/>
            <a:ext cx="9333982" cy="478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47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64978-E4D6-DC42-184D-0896FFC9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51BEB6-7F65-A735-C9C7-A934AF12F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2800" dirty="0">
                <a:latin typeface="Bodoni MT" panose="02070603080606020203" pitchFamily="18" charset="0"/>
              </a:rPr>
              <a:t>Frontend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85735F8-D8BE-4E49-5DC9-0F4A6656E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2860915"/>
          </a:xfrm>
          <a:blipFill>
            <a:blip r:embed="rId2"/>
            <a:tile tx="0" ty="0" sx="100000" sy="100000" flip="none" algn="tl"/>
          </a:blipFill>
        </p:spPr>
        <p:txBody>
          <a:bodyPr/>
          <a:lstStyle/>
          <a:p>
            <a:r>
              <a:rPr lang="en-IN" sz="2000" dirty="0">
                <a:latin typeface="Bodoni MT" panose="02070603080606020203" pitchFamily="18" charset="0"/>
              </a:rPr>
              <a:t>Vineet </a:t>
            </a:r>
            <a:r>
              <a:rPr lang="en-IN" sz="2000" dirty="0" err="1">
                <a:latin typeface="Bodoni MT" panose="02070603080606020203" pitchFamily="18" charset="0"/>
              </a:rPr>
              <a:t>Padmakar</a:t>
            </a:r>
            <a:r>
              <a:rPr lang="en-IN" sz="2000" dirty="0">
                <a:latin typeface="Bodoni MT" panose="02070603080606020203" pitchFamily="18" charset="0"/>
              </a:rPr>
              <a:t> Mulik</a:t>
            </a:r>
          </a:p>
          <a:p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Saket Singh </a:t>
            </a:r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Bhadauriya</a:t>
            </a:r>
            <a:endParaRPr lang="en-IN" sz="2000" b="0" i="0" dirty="0">
              <a:solidFill>
                <a:srgbClr val="444444"/>
              </a:solidFill>
              <a:effectLst/>
              <a:latin typeface="Bodoni MT" panose="02070603080606020203" pitchFamily="18" charset="0"/>
            </a:endParaRP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Damini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Rajesh Gujar</a:t>
            </a: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Chinmayee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Senapati</a:t>
            </a:r>
          </a:p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8AB332-FD74-AF49-9F60-B6DE9238CB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sz="2800" dirty="0">
                <a:latin typeface="Bodoni MT" panose="02070603080606020203" pitchFamily="18" charset="0"/>
              </a:rPr>
              <a:t>Backend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499F4B-BC5B-B3F2-23A2-71527FF84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2860915"/>
          </a:xfr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/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Kadunuri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Vamshi</a:t>
            </a:r>
          </a:p>
          <a:p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S Padma </a:t>
            </a:r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iswariya</a:t>
            </a:r>
            <a:endParaRPr lang="en-IN" sz="2000" dirty="0">
              <a:solidFill>
                <a:srgbClr val="444444"/>
              </a:solidFill>
              <a:latin typeface="Bodoni MT" panose="02070603080606020203" pitchFamily="18" charset="0"/>
            </a:endParaRP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Snehal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Kumar </a:t>
            </a:r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Khot</a:t>
            </a:r>
            <a:endParaRPr lang="en-IN" sz="2000" b="0" i="0" dirty="0">
              <a:solidFill>
                <a:srgbClr val="444444"/>
              </a:solidFill>
              <a:effectLst/>
              <a:latin typeface="Bodoni MT" panose="02070603080606020203" pitchFamily="18" charset="0"/>
            </a:endParaRP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Rayapalli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Vijay</a:t>
            </a:r>
            <a:endParaRPr lang="en-IN" sz="2000" dirty="0">
              <a:solidFill>
                <a:srgbClr val="444444"/>
              </a:solidFill>
              <a:latin typeface="Bodoni MT" panose="02070603080606020203" pitchFamily="18" charset="0"/>
            </a:endParaRP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Chintha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Kavitha</a:t>
            </a:r>
          </a:p>
          <a:p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Davala</a:t>
            </a:r>
            <a:r>
              <a:rPr lang="en-IN" sz="2000" b="0" i="0" dirty="0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 </a:t>
            </a:r>
            <a:r>
              <a:rPr lang="en-IN" sz="2000" dirty="0" err="1">
                <a:solidFill>
                  <a:srgbClr val="444444"/>
                </a:solidFill>
                <a:latin typeface="Bodoni MT" panose="02070603080606020203" pitchFamily="18" charset="0"/>
              </a:rPr>
              <a:t>L</a:t>
            </a:r>
            <a:r>
              <a:rPr lang="en-IN" sz="2000" b="0" i="0" dirty="0" err="1">
                <a:solidFill>
                  <a:srgbClr val="444444"/>
                </a:solidFill>
                <a:effectLst/>
                <a:latin typeface="Bodoni MT" panose="02070603080606020203" pitchFamily="18" charset="0"/>
              </a:rPr>
              <a:t>ikitha</a:t>
            </a:r>
            <a:endParaRPr lang="en-IN" sz="2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2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E448D9F-B1D4-D3B2-4CFA-93C5BA099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1" y="503364"/>
            <a:ext cx="9696450" cy="556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54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F651E6-AB59-14C4-E833-8DFEB8C1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477520"/>
            <a:ext cx="9383324" cy="527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090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839588-6CB4-1B34-E34A-019A46CF6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1" y="345440"/>
            <a:ext cx="949706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97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974C66-6FBD-4845-81FD-ED47F7B11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" y="599440"/>
            <a:ext cx="9895840" cy="54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619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AC68F-D42B-373D-1CA7-8F4B5B514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5" y="283028"/>
            <a:ext cx="9264725" cy="56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807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24F1EB-3550-90CD-A658-B96E5AE51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81" y="386317"/>
            <a:ext cx="9991739" cy="575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89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939C1B-C924-02CB-7EFE-45383F0B5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514350"/>
            <a:ext cx="9676278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5450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4129C-C9D7-8456-AF61-23EB9E199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32" y="640080"/>
            <a:ext cx="9318858" cy="468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04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F25F30-95F8-BA16-AA95-264CCD608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0" r="10627"/>
          <a:stretch/>
        </p:blipFill>
        <p:spPr>
          <a:xfrm>
            <a:off x="1391920" y="369217"/>
            <a:ext cx="7416800" cy="611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284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1B91F6-03A7-F02F-6152-3C988C568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30" y="88900"/>
            <a:ext cx="8084820" cy="641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67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CD89-F3D9-D885-E733-31B7561D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280" y="1107441"/>
            <a:ext cx="3312160" cy="77215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4A3E-75E6-95A9-1894-DB1E3D2AF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04160" y="2214877"/>
            <a:ext cx="3215640" cy="2509523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I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A recipe is a set of instructions that describes how to prepare or make something.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​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D1722-0D4C-537E-ED09-1F0C805BE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14877"/>
            <a:ext cx="3561080" cy="2814323"/>
          </a:xfrm>
        </p:spPr>
        <p:txBody>
          <a:bodyPr>
            <a:normAutofit fontScale="92500" lnSpcReduction="10000"/>
          </a:bodyPr>
          <a:lstStyle/>
          <a:p>
            <a:r>
              <a:rPr lang="en-I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Times New Roman"/>
              </a:rPr>
              <a:t>A recipe is to have a precise record of the ingredients used, how much amount of ingredients are needed and the way they are combined</a:t>
            </a:r>
            <a:r>
              <a:rPr lang="en-IN" sz="2800" dirty="0">
                <a:latin typeface="Bodoni MT" panose="02070603080606020203" pitchFamily="18" charset="0"/>
                <a:cs typeface="Times New Roman"/>
              </a:rPr>
              <a:t>.</a:t>
            </a:r>
            <a:endParaRPr lang="en-IN" dirty="0">
              <a:latin typeface="Bodoni MT" panose="02070603080606020203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9243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F0E5D-3922-8F16-8030-E313FF07B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1" y="833120"/>
            <a:ext cx="9702800" cy="458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660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D7B23-7BF0-BF81-22AF-D86EA2B77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914400"/>
            <a:ext cx="9966960" cy="467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3723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31595F-34EE-83A6-195A-F9B89D299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1" y="447040"/>
            <a:ext cx="9509760" cy="477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17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1CC01D-68EA-8688-F518-668BD2F2B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579120"/>
            <a:ext cx="10129520" cy="50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36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14B51E-A17B-1BAD-2E69-0F6A99304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721360"/>
            <a:ext cx="9499600" cy="526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3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FB5F2-6B79-3361-FB75-BDD73EAB0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" y="666369"/>
            <a:ext cx="9125052" cy="458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839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8523D-F624-19B3-AD91-8CC2C795A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309" y="304800"/>
            <a:ext cx="5418666" cy="1320800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POSTMAN Testing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15B62C-930F-E350-8533-D65CD8AE2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25600"/>
            <a:ext cx="9638643" cy="425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75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5A5DC4-3728-8878-64D6-13FC6E75D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00171"/>
            <a:ext cx="9570720" cy="482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289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0A8452-CB9F-FEFC-D47C-6147C50E5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" y="660399"/>
            <a:ext cx="10234180" cy="513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14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03935C-22FF-0F20-6DE5-7EABE0E90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" y="690879"/>
            <a:ext cx="9999457" cy="503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3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95000">
              <a:schemeClr val="accent2">
                <a:lumMod val="100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375AA-CBB5-9837-7087-3211B780F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Abstract.</a:t>
            </a:r>
            <a:endParaRPr lang="en-IN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52D2AA-67E5-EAB3-67FC-2B3AD314B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13100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The main objective of this web application is to create a dynamic and responsive Java application to allow a user to the application and search for recipes online.</a:t>
            </a:r>
          </a:p>
          <a:p>
            <a:pPr marL="457200" indent="-457200">
              <a:buFont typeface="Arial"/>
              <a:buChar char="•"/>
            </a:pPr>
            <a:endParaRPr lang="en-IN" dirty="0">
              <a:solidFill>
                <a:schemeClr val="tx1">
                  <a:lumMod val="95000"/>
                  <a:lumOff val="5000"/>
                </a:schemeClr>
              </a:solidFill>
              <a:latin typeface="Bodoni MT" panose="02070603080606020203" pitchFamily="18" charset="0"/>
              <a:cs typeface="Arial" panose="020B0604020202020204"/>
            </a:endParaRPr>
          </a:p>
          <a:p>
            <a:pPr marL="457200" indent="-457200">
              <a:buFont typeface="Arial"/>
              <a:buChar char="•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  <a:cs typeface="Times New Roman"/>
              </a:rPr>
              <a:t>This application helps genuine food lovers to explore and have wonderful experience with the recipes uploaded.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  <a:latin typeface="Bodoni MT" panose="02070603080606020203" pitchFamily="18" charset="0"/>
              <a:cs typeface="Arial"/>
            </a:endParaRPr>
          </a:p>
          <a:p>
            <a:pPr marL="457200" indent="-457200">
              <a:buFont typeface="Arial"/>
              <a:buChar char="•"/>
            </a:pPr>
            <a:endParaRPr lang="en-IN" dirty="0">
              <a:latin typeface="Times New Roman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4169601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5144-4A7B-432B-943F-B4D71E4CC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61719-619F-DB27-6BE6-9BD6A82A4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Search for recipes based on the search keyword like item name, item description.</a:t>
            </a: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</a:rPr>
            </a:b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</a:rPr>
            </a:b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  <a:t>User will be able to sort results based on different categories of the food items.</a:t>
            </a: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b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+mj-lt"/>
              </a:rPr>
            </a:b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ea typeface="+mj-lt"/>
                <a:cs typeface="Times New Roman"/>
              </a:rPr>
              <a:t> It ensures the privacy of the users data and secures its access in the database and the maintenance of the application is also easy</a:t>
            </a:r>
            <a:r>
              <a:rPr lang="en-US" sz="2400" dirty="0">
                <a:latin typeface="Bodoni MT" panose="02070603080606020203" pitchFamily="18" charset="0"/>
                <a:ea typeface="+mj-lt"/>
                <a:cs typeface="Times New Roman"/>
              </a:rPr>
              <a:t>.</a:t>
            </a:r>
            <a:endParaRPr lang="en-IN" sz="24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9151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CDD55-6303-1B22-E7F2-D3D33780E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342A9-1E33-FE18-359C-30ADA040D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*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Add more user interface feature.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</a:b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* Promotional offer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</a:b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  <a:cs typeface="Arial"/>
              </a:rPr>
              <a:t>* Commercialize the web app</a:t>
            </a:r>
            <a:endParaRPr lang="en-IN" sz="3200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0120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A276-0438-546F-0BDD-D7DE2243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1974D-73CF-DA12-A330-3DAA7045E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170" indent="-344170"/>
            <a:r>
              <a:rPr lang="en-US" sz="3200" dirty="0">
                <a:latin typeface="Bodoni MT" panose="02070603080606020203" pitchFamily="18" charset="0"/>
                <a:cs typeface="Arial" panose="020B0604020202020204"/>
              </a:rPr>
              <a:t>The main objective of the application is to understand the concept and implementation of Java, Spring Boot, Databases and Angular technology.</a:t>
            </a:r>
          </a:p>
          <a:p>
            <a:pPr marL="344170" indent="-344170"/>
            <a:r>
              <a:rPr lang="en-US" sz="3200" dirty="0">
                <a:latin typeface="Bodoni MT" panose="02070603080606020203" pitchFamily="18" charset="0"/>
                <a:cs typeface="Arial" panose="020B0604020202020204"/>
              </a:rPr>
              <a:t>Our project helps the users to easily find out their choice of taste and recipe.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35498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A138B2-50B6-5E81-EB33-04062D19A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a:blipFill>
        </p:spPr>
        <p:txBody>
          <a:bodyPr>
            <a:normAutofit/>
          </a:bodyPr>
          <a:lstStyle/>
          <a:p>
            <a:r>
              <a:rPr lang="en-IN" sz="6600" dirty="0">
                <a:solidFill>
                  <a:schemeClr val="tx1">
                    <a:lumMod val="95000"/>
                    <a:lumOff val="5000"/>
                  </a:schemeClr>
                </a:solidFill>
                <a:latin typeface="Garamond" panose="02020404030301010803" pitchFamily="18" charset="0"/>
              </a:rPr>
              <a:t>THANK YOU…..</a:t>
            </a:r>
          </a:p>
        </p:txBody>
      </p:sp>
    </p:spTree>
    <p:extLst>
      <p:ext uri="{BB962C8B-B14F-4D97-AF65-F5344CB8AC3E}">
        <p14:creationId xmlns:p14="http://schemas.microsoft.com/office/powerpoint/2010/main" val="1470458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283028-67F0-7DB2-B103-F1D31D831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Modules.</a:t>
            </a:r>
            <a:endParaRPr lang="en-IN" sz="5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A5EA62-7440-4B85-202D-CC9805BC0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Admin</a:t>
            </a:r>
          </a:p>
          <a:p>
            <a:r>
              <a:rPr lang="en-US" sz="4000" dirty="0">
                <a:latin typeface="Bodoni MT" panose="02070603080606020203" pitchFamily="18" charset="0"/>
              </a:rPr>
              <a:t>User</a:t>
            </a:r>
            <a:endParaRPr lang="en-IN" sz="4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33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DF82-2F12-EA83-6BF0-46B23C280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Technology Used :</a:t>
            </a: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9C8E2-8BC0-DB08-9F77-BA23DE5B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0117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Frontend: Angular  </a:t>
            </a:r>
          </a:p>
          <a:p>
            <a:pPr marL="0" indent="0">
              <a:buNone/>
            </a:pPr>
            <a:r>
              <a:rPr lang="en-US" sz="2800" dirty="0"/>
              <a:t>          </a:t>
            </a:r>
          </a:p>
          <a:p>
            <a:r>
              <a:rPr lang="en-US" sz="2800" dirty="0"/>
              <a:t>Backend: MySQL, Hibernate</a:t>
            </a:r>
          </a:p>
          <a:p>
            <a:endParaRPr lang="en-US" sz="2800" dirty="0"/>
          </a:p>
          <a:p>
            <a:r>
              <a:rPr lang="en-US" sz="2800" dirty="0"/>
              <a:t>Server side: Spring Boot</a:t>
            </a:r>
          </a:p>
          <a:p>
            <a:endParaRPr lang="en-US" sz="2800" dirty="0"/>
          </a:p>
          <a:p>
            <a:r>
              <a:rPr lang="en-US" sz="2800" dirty="0"/>
              <a:t>Server: Apache Tomcat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IN" sz="2800" dirty="0">
                <a:latin typeface="+mj-lt"/>
              </a:rPr>
              <a:t>Testing: POSTMAN, JUNIT</a:t>
            </a:r>
          </a:p>
        </p:txBody>
      </p:sp>
      <p:pic>
        <p:nvPicPr>
          <p:cNvPr id="4" name="Picture 6" descr="Icon&#10;&#10;Description automatically generated">
            <a:extLst>
              <a:ext uri="{FF2B5EF4-FFF2-40B4-BE49-F238E27FC236}">
                <a16:creationId xmlns:a16="http://schemas.microsoft.com/office/drawing/2014/main" id="{8BA8F672-6F19-F8FA-4684-6013D4E63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051" y="4707197"/>
            <a:ext cx="2988882" cy="948882"/>
          </a:xfrm>
          <a:prstGeom prst="rect">
            <a:avLst/>
          </a:prstGeom>
          <a:ln>
            <a:noFill/>
          </a:ln>
        </p:spPr>
      </p:pic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C63219F0-A9F0-B3D1-B725-CF5ADAEE5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2038" y="1559993"/>
            <a:ext cx="1670597" cy="1125800"/>
          </a:xfrm>
          <a:prstGeom prst="rect">
            <a:avLst/>
          </a:prstGeom>
          <a:ln>
            <a:noFill/>
          </a:ln>
        </p:spPr>
      </p:pic>
      <p:pic>
        <p:nvPicPr>
          <p:cNvPr id="6" name="Picture 7" descr="Logo&#10;&#10;Description automatically generated">
            <a:extLst>
              <a:ext uri="{FF2B5EF4-FFF2-40B4-BE49-F238E27FC236}">
                <a16:creationId xmlns:a16="http://schemas.microsoft.com/office/drawing/2014/main" id="{60F80EB7-9E60-FDE2-2110-4D698664A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196" y="3046408"/>
            <a:ext cx="1686592" cy="1125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8846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C6498-565F-A061-AA83-C1B3C4CF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Admin:</a:t>
            </a: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7E7ED-2D31-3302-DC1C-D9D10D7DE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637741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/>
                <a:ea typeface="+mn-lt"/>
                <a:cs typeface="+mn-lt"/>
              </a:rPr>
              <a:t>Admin will be able to :</a:t>
            </a:r>
            <a:endParaRPr lang="en-US" sz="3200" dirty="0">
              <a:cs typeface="Arial"/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Times New Roman"/>
              <a:ea typeface="+mn-lt"/>
              <a:cs typeface="+mn-lt"/>
            </a:endParaRPr>
          </a:p>
          <a:p>
            <a:pPr marL="344170" indent="-34417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/>
                <a:ea typeface="+mn-lt"/>
                <a:cs typeface="+mn-lt"/>
              </a:rPr>
              <a:t>Login to the portal </a:t>
            </a:r>
          </a:p>
          <a:p>
            <a:pPr marL="344170" indent="-34417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/>
                <a:ea typeface="+mn-lt"/>
                <a:cs typeface="+mn-lt"/>
              </a:rPr>
              <a:t>Admin can add / remove or even endorse a recipe </a:t>
            </a:r>
          </a:p>
          <a:p>
            <a:pPr marL="344170" indent="-34417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/>
                <a:ea typeface="+mn-lt"/>
                <a:cs typeface="+mn-lt"/>
              </a:rPr>
              <a:t>Edit recipe details like name, item details, ingredients and cooking steps </a:t>
            </a:r>
          </a:p>
          <a:p>
            <a:endParaRPr lang="en-IN" dirty="0"/>
          </a:p>
        </p:txBody>
      </p:sp>
      <p:pic>
        <p:nvPicPr>
          <p:cNvPr id="6" name="Picture 5" descr="Cooked food with ingredients on a table">
            <a:extLst>
              <a:ext uri="{FF2B5EF4-FFF2-40B4-BE49-F238E27FC236}">
                <a16:creationId xmlns:a16="http://schemas.microsoft.com/office/drawing/2014/main" id="{591EB416-BA62-810A-68A7-1E89A9A08F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43" r="17269" b="11"/>
          <a:stretch/>
        </p:blipFill>
        <p:spPr>
          <a:xfrm>
            <a:off x="7101840" y="0"/>
            <a:ext cx="5089855" cy="685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36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8D294-6A26-54B7-5539-8CA99EA96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Flow:</a:t>
            </a:r>
            <a:endParaRPr lang="en-IN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78E9A-E676-4501-D9C4-0508B7D1F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Bodoni MT" panose="02070603080606020203" pitchFamily="18" charset="0"/>
            </a:endParaRPr>
          </a:p>
          <a:p>
            <a:endParaRPr lang="en-US" sz="2400" dirty="0">
              <a:latin typeface="Bodoni MT" panose="02070603080606020203" pitchFamily="18" charset="0"/>
            </a:endParaRPr>
          </a:p>
          <a:p>
            <a:endParaRPr lang="en-US" sz="2400" dirty="0">
              <a:latin typeface="Bodoni MT" panose="02070603080606020203" pitchFamily="18" charset="0"/>
            </a:endParaRPr>
          </a:p>
          <a:p>
            <a:r>
              <a:rPr lang="en-US" sz="2400" dirty="0">
                <a:latin typeface="Bodoni MT" panose="02070603080606020203" pitchFamily="18" charset="0"/>
              </a:rPr>
              <a:t>Admin</a:t>
            </a:r>
            <a:endParaRPr lang="en-IN" sz="2400" dirty="0">
              <a:latin typeface="Bodoni MT" panose="02070603080606020203" pitchFamily="18" charset="0"/>
            </a:endParaRPr>
          </a:p>
          <a:p>
            <a:endParaRPr lang="en-IN" sz="2400" dirty="0">
              <a:latin typeface="Bodoni MT" panose="02070603080606020203" pitchFamily="18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01ACD4B-A1A2-6363-3C6C-23829522C086}"/>
              </a:ext>
            </a:extLst>
          </p:cNvPr>
          <p:cNvCxnSpPr>
            <a:cxnSpLocks/>
          </p:cNvCxnSpPr>
          <p:nvPr/>
        </p:nvCxnSpPr>
        <p:spPr>
          <a:xfrm>
            <a:off x="11763375" y="238125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0BE2F14-8476-5E07-E436-214640018839}"/>
              </a:ext>
            </a:extLst>
          </p:cNvPr>
          <p:cNvSpPr/>
          <p:nvPr/>
        </p:nvSpPr>
        <p:spPr>
          <a:xfrm>
            <a:off x="3571875" y="1930400"/>
            <a:ext cx="2266950" cy="10223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" panose="02070603080606020203" pitchFamily="18" charset="0"/>
              </a:rPr>
              <a:t>Login</a:t>
            </a:r>
            <a:endParaRPr lang="en-IN" sz="2000" dirty="0">
              <a:solidFill>
                <a:schemeClr val="tx1">
                  <a:lumMod val="85000"/>
                  <a:lumOff val="15000"/>
                </a:schemeClr>
              </a:solidFill>
              <a:latin typeface="Bodoni MT" panose="02070603080606020203" pitchFamily="18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3A03E7-E9A9-B2B6-6AEA-D230CC04321D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5838825" y="2441575"/>
            <a:ext cx="85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4C179AB-57B8-3E7B-EF25-9B9FBF5A2A3F}"/>
              </a:ext>
            </a:extLst>
          </p:cNvPr>
          <p:cNvCxnSpPr>
            <a:cxnSpLocks/>
          </p:cNvCxnSpPr>
          <p:nvPr/>
        </p:nvCxnSpPr>
        <p:spPr>
          <a:xfrm>
            <a:off x="6696075" y="1504950"/>
            <a:ext cx="0" cy="3971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5891235-5174-ED32-43CA-73941D04FD3A}"/>
              </a:ext>
            </a:extLst>
          </p:cNvPr>
          <p:cNvCxnSpPr>
            <a:cxnSpLocks/>
          </p:cNvCxnSpPr>
          <p:nvPr/>
        </p:nvCxnSpPr>
        <p:spPr>
          <a:xfrm>
            <a:off x="6696075" y="1504950"/>
            <a:ext cx="476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ECC0BE0-EB22-4C8E-BE0D-29110D94B05C}"/>
              </a:ext>
            </a:extLst>
          </p:cNvPr>
          <p:cNvSpPr/>
          <p:nvPr/>
        </p:nvSpPr>
        <p:spPr>
          <a:xfrm>
            <a:off x="7172325" y="816639"/>
            <a:ext cx="1562100" cy="8216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View all recipes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A32AB4-7245-2E47-9121-C2A6D98176F8}"/>
              </a:ext>
            </a:extLst>
          </p:cNvPr>
          <p:cNvCxnSpPr>
            <a:cxnSpLocks/>
          </p:cNvCxnSpPr>
          <p:nvPr/>
        </p:nvCxnSpPr>
        <p:spPr>
          <a:xfrm>
            <a:off x="6696075" y="2441575"/>
            <a:ext cx="476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9E1E0A5E-C4BD-6DEB-23C5-C2096ED5BB52}"/>
              </a:ext>
            </a:extLst>
          </p:cNvPr>
          <p:cNvSpPr/>
          <p:nvPr/>
        </p:nvSpPr>
        <p:spPr>
          <a:xfrm>
            <a:off x="7172326" y="1960560"/>
            <a:ext cx="1561040" cy="5730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Edit recipe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DDCE6F2-B0E0-49A0-BC6D-86BE888E7831}"/>
              </a:ext>
            </a:extLst>
          </p:cNvPr>
          <p:cNvCxnSpPr/>
          <p:nvPr/>
        </p:nvCxnSpPr>
        <p:spPr>
          <a:xfrm>
            <a:off x="6696075" y="3143250"/>
            <a:ext cx="476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614F97A-11C7-D3BB-FDCF-2AD1234810ED}"/>
              </a:ext>
            </a:extLst>
          </p:cNvPr>
          <p:cNvSpPr/>
          <p:nvPr/>
        </p:nvSpPr>
        <p:spPr>
          <a:xfrm>
            <a:off x="7172326" y="3081007"/>
            <a:ext cx="1561036" cy="4476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Add recipes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440ACCD-D007-69B5-3F78-D71552AE2466}"/>
              </a:ext>
            </a:extLst>
          </p:cNvPr>
          <p:cNvCxnSpPr/>
          <p:nvPr/>
        </p:nvCxnSpPr>
        <p:spPr>
          <a:xfrm>
            <a:off x="6696075" y="4181475"/>
            <a:ext cx="5524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D0F027EA-1F74-D2F0-C9BE-136AC5283583}"/>
              </a:ext>
            </a:extLst>
          </p:cNvPr>
          <p:cNvSpPr/>
          <p:nvPr/>
        </p:nvSpPr>
        <p:spPr>
          <a:xfrm>
            <a:off x="7248524" y="4076040"/>
            <a:ext cx="1484837" cy="5912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Remove recipe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5246989-E79A-2BBC-89C4-663272A05395}"/>
              </a:ext>
            </a:extLst>
          </p:cNvPr>
          <p:cNvCxnSpPr/>
          <p:nvPr/>
        </p:nvCxnSpPr>
        <p:spPr>
          <a:xfrm>
            <a:off x="6696075" y="5476875"/>
            <a:ext cx="5524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9F5E13FE-CFDF-3B4A-B2E7-E0377D347732}"/>
              </a:ext>
            </a:extLst>
          </p:cNvPr>
          <p:cNvSpPr/>
          <p:nvPr/>
        </p:nvSpPr>
        <p:spPr>
          <a:xfrm>
            <a:off x="7248524" y="5330174"/>
            <a:ext cx="1456257" cy="59120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doni MT" panose="02070603080606020203" pitchFamily="18" charset="0"/>
              </a:rPr>
              <a:t>Logout</a:t>
            </a:r>
            <a:endParaRPr lang="en-IN" dirty="0">
              <a:latin typeface="Bodoni MT" panose="02070603080606020203" pitchFamily="18" charset="0"/>
            </a:endParaRPr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1502B436-9594-5B7F-4A46-36EEA4CE6ED8}"/>
              </a:ext>
            </a:extLst>
          </p:cNvPr>
          <p:cNvCxnSpPr/>
          <p:nvPr/>
        </p:nvCxnSpPr>
        <p:spPr>
          <a:xfrm flipV="1">
            <a:off x="1971675" y="2638425"/>
            <a:ext cx="1600200" cy="12858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494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2553-546C-332C-6924-22F13A656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1100" y="1038224"/>
            <a:ext cx="4282902" cy="89217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User:</a:t>
            </a:r>
            <a:endParaRPr lang="en-IN" sz="4000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8D881-BF72-A8DD-1886-4F2B644E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124" y="2160589"/>
            <a:ext cx="5487036" cy="3569651"/>
          </a:xfrm>
        </p:spPr>
        <p:txBody>
          <a:bodyPr/>
          <a:lstStyle/>
          <a:p>
            <a:pPr marL="344170" indent="-344170">
              <a:buNone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cs typeface="Times New Roman"/>
              </a:rPr>
              <a:t>User will be able to :</a:t>
            </a:r>
            <a:endParaRPr lang="en-US" sz="2400" dirty="0">
              <a:solidFill>
                <a:schemeClr val="accent3">
                  <a:lumMod val="60000"/>
                  <a:lumOff val="40000"/>
                </a:schemeClr>
              </a:solidFill>
              <a:latin typeface="Bodoni MT" panose="02070603080606020203" pitchFamily="18" charset="0"/>
              <a:ea typeface="+mn-lt"/>
              <a:cs typeface="+mn-lt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Times New Roman"/>
              <a:cs typeface="Arial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ea typeface="+mn-lt"/>
                <a:cs typeface="+mn-lt"/>
              </a:rPr>
              <a:t>Register to the application 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ea typeface="+mn-lt"/>
                <a:cs typeface="+mn-lt"/>
              </a:rPr>
              <a:t>Sign in to the application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ea typeface="+mn-lt"/>
                <a:cs typeface="+mn-lt"/>
              </a:rPr>
              <a:t>Search for recipes based on the search keyword 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ea typeface="+mn-lt"/>
                <a:cs typeface="+mn-lt"/>
              </a:rPr>
              <a:t>Can see selected recipe details 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Bodoni MT" panose="02070603080606020203" pitchFamily="18" charset="0"/>
                <a:ea typeface="+mn-lt"/>
                <a:cs typeface="+mn-lt"/>
              </a:rPr>
              <a:t>Can also like and comment on the item recipe</a:t>
            </a: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  <a:latin typeface="Bodoni MT" panose="02070603080606020203" pitchFamily="18" charset="0"/>
              <a:cs typeface="Arial"/>
            </a:endParaRPr>
          </a:p>
          <a:p>
            <a:endParaRPr lang="en-IN" dirty="0"/>
          </a:p>
        </p:txBody>
      </p:sp>
      <p:pic>
        <p:nvPicPr>
          <p:cNvPr id="4" name="Picture 39">
            <a:extLst>
              <a:ext uri="{FF2B5EF4-FFF2-40B4-BE49-F238E27FC236}">
                <a16:creationId xmlns:a16="http://schemas.microsoft.com/office/drawing/2014/main" id="{73E31AE8-84FE-E8A2-DCAA-56BC57360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22" r="27448" b="1"/>
          <a:stretch/>
        </p:blipFill>
        <p:spPr>
          <a:xfrm>
            <a:off x="-2403" y="227"/>
            <a:ext cx="4841104" cy="681775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42993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364</TotalTime>
  <Words>648</Words>
  <Application>Microsoft Office PowerPoint</Application>
  <PresentationFormat>Widescreen</PresentationFormat>
  <Paragraphs>107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Algerian</vt:lpstr>
      <vt:lpstr>Arial</vt:lpstr>
      <vt:lpstr>Bodoni MT</vt:lpstr>
      <vt:lpstr>Calibri</vt:lpstr>
      <vt:lpstr>Garamond</vt:lpstr>
      <vt:lpstr>Times New Roman</vt:lpstr>
      <vt:lpstr>Trebuchet MS</vt:lpstr>
      <vt:lpstr>Wingdings 3</vt:lpstr>
      <vt:lpstr>Facet</vt:lpstr>
      <vt:lpstr>What’s Cooking….</vt:lpstr>
      <vt:lpstr>Team Members.</vt:lpstr>
      <vt:lpstr>Introduction.</vt:lpstr>
      <vt:lpstr>Abstract.</vt:lpstr>
      <vt:lpstr>Modules.</vt:lpstr>
      <vt:lpstr>Technology Used :</vt:lpstr>
      <vt:lpstr>Admin:</vt:lpstr>
      <vt:lpstr>Admin Flow:</vt:lpstr>
      <vt:lpstr>User:</vt:lpstr>
      <vt:lpstr>User Flow:</vt:lpstr>
      <vt:lpstr>Description:</vt:lpstr>
      <vt:lpstr>PowerPoint Presentation</vt:lpstr>
      <vt:lpstr>User Case Diagram Admin:</vt:lpstr>
      <vt:lpstr>Use Case Diagram User: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POSTMAN Testing</vt:lpstr>
      <vt:lpstr>PowerPoint Presentation</vt:lpstr>
      <vt:lpstr>PowerPoint Presentation</vt:lpstr>
      <vt:lpstr>PowerPoint Presentation</vt:lpstr>
      <vt:lpstr>Advantages </vt:lpstr>
      <vt:lpstr>Future Work</vt:lpstr>
      <vt:lpstr>Conclusion</vt:lpstr>
      <vt:lpstr>THANK YOU…..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Cooking….</dc:title>
  <dc:creator>Vineet Mulik</dc:creator>
  <cp:lastModifiedBy>Vineet Mulik</cp:lastModifiedBy>
  <cp:revision>4</cp:revision>
  <dcterms:created xsi:type="dcterms:W3CDTF">2022-05-11T09:21:33Z</dcterms:created>
  <dcterms:modified xsi:type="dcterms:W3CDTF">2022-05-12T04:51:53Z</dcterms:modified>
</cp:coreProperties>
</file>

<file path=docProps/thumbnail.jpeg>
</file>